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8"/>
  </p:notesMasterIdLst>
  <p:sldIdLst>
    <p:sldId id="256" r:id="rId2"/>
    <p:sldId id="257" r:id="rId3"/>
    <p:sldId id="260" r:id="rId4"/>
    <p:sldId id="289" r:id="rId5"/>
    <p:sldId id="292" r:id="rId6"/>
    <p:sldId id="290" r:id="rId7"/>
    <p:sldId id="291" r:id="rId8"/>
    <p:sldId id="264" r:id="rId9"/>
    <p:sldId id="263" r:id="rId10"/>
    <p:sldId id="293" r:id="rId11"/>
    <p:sldId id="294" r:id="rId12"/>
    <p:sldId id="295" r:id="rId13"/>
    <p:sldId id="296" r:id="rId14"/>
    <p:sldId id="297" r:id="rId15"/>
    <p:sldId id="299" r:id="rId16"/>
    <p:sldId id="298" r:id="rId17"/>
    <p:sldId id="288" r:id="rId18"/>
    <p:sldId id="258" r:id="rId19"/>
    <p:sldId id="277" r:id="rId20"/>
    <p:sldId id="259" r:id="rId21"/>
    <p:sldId id="261" r:id="rId22"/>
    <p:sldId id="262" r:id="rId23"/>
    <p:sldId id="265" r:id="rId24"/>
    <p:sldId id="278" r:id="rId25"/>
    <p:sldId id="279" r:id="rId26"/>
    <p:sldId id="280" r:id="rId27"/>
    <p:sldId id="267" r:id="rId28"/>
    <p:sldId id="268" r:id="rId29"/>
    <p:sldId id="269" r:id="rId30"/>
    <p:sldId id="270" r:id="rId31"/>
    <p:sldId id="271" r:id="rId32"/>
    <p:sldId id="272" r:id="rId33"/>
    <p:sldId id="273" r:id="rId34"/>
    <p:sldId id="274" r:id="rId35"/>
    <p:sldId id="275" r:id="rId36"/>
    <p:sldId id="27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B0279-BC89-4422-9A28-59A7BAD85103}" v="5" dt="2023-05-17T18:08:34.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2" d="100"/>
          <a:sy n="82" d="100"/>
        </p:scale>
        <p:origin x="1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011B0279-BC89-4422-9A28-59A7BAD85103}"/>
    <pc:docChg chg="undo custSel addSld delSld modSld sldOrd">
      <pc:chgData name="Emily Crose" userId="5a1598ef78992c55" providerId="LiveId" clId="{011B0279-BC89-4422-9A28-59A7BAD85103}" dt="2023-05-17T18:11:31.370" v="797" actId="26606"/>
      <pc:docMkLst>
        <pc:docMk/>
      </pc:docMkLst>
      <pc:sldChg chg="ord">
        <pc:chgData name="Emily Crose" userId="5a1598ef78992c55" providerId="LiveId" clId="{011B0279-BC89-4422-9A28-59A7BAD85103}" dt="2023-05-17T18:06:59.041" v="693"/>
        <pc:sldMkLst>
          <pc:docMk/>
          <pc:sldMk cId="609597843" sldId="263"/>
        </pc:sldMkLst>
      </pc:sldChg>
      <pc:sldChg chg="ord">
        <pc:chgData name="Emily Crose" userId="5a1598ef78992c55" providerId="LiveId" clId="{011B0279-BC89-4422-9A28-59A7BAD85103}" dt="2023-05-17T18:07:01.393" v="695"/>
        <pc:sldMkLst>
          <pc:docMk/>
          <pc:sldMk cId="818212219" sldId="264"/>
        </pc:sldMkLst>
      </pc:sldChg>
      <pc:sldChg chg="del">
        <pc:chgData name="Emily Crose" userId="5a1598ef78992c55" providerId="LiveId" clId="{011B0279-BC89-4422-9A28-59A7BAD85103}" dt="2023-05-11T15:29:10.815" v="1" actId="2696"/>
        <pc:sldMkLst>
          <pc:docMk/>
          <pc:sldMk cId="27410325" sldId="266"/>
        </pc:sldMkLst>
      </pc:sldChg>
      <pc:sldChg chg="del">
        <pc:chgData name="Emily Crose" userId="5a1598ef78992c55" providerId="LiveId" clId="{011B0279-BC89-4422-9A28-59A7BAD85103}" dt="2023-05-11T15:29:10.815" v="1" actId="2696"/>
        <pc:sldMkLst>
          <pc:docMk/>
          <pc:sldMk cId="3571353269" sldId="281"/>
        </pc:sldMkLst>
      </pc:sldChg>
      <pc:sldChg chg="del">
        <pc:chgData name="Emily Crose" userId="5a1598ef78992c55" providerId="LiveId" clId="{011B0279-BC89-4422-9A28-59A7BAD85103}" dt="2023-05-11T15:29:10.815" v="1" actId="2696"/>
        <pc:sldMkLst>
          <pc:docMk/>
          <pc:sldMk cId="1357691262" sldId="282"/>
        </pc:sldMkLst>
      </pc:sldChg>
      <pc:sldChg chg="del">
        <pc:chgData name="Emily Crose" userId="5a1598ef78992c55" providerId="LiveId" clId="{011B0279-BC89-4422-9A28-59A7BAD85103}" dt="2023-05-11T15:17:59.369" v="0" actId="2696"/>
        <pc:sldMkLst>
          <pc:docMk/>
          <pc:sldMk cId="2500225662" sldId="283"/>
        </pc:sldMkLst>
      </pc:sldChg>
      <pc:sldChg chg="del">
        <pc:chgData name="Emily Crose" userId="5a1598ef78992c55" providerId="LiveId" clId="{011B0279-BC89-4422-9A28-59A7BAD85103}" dt="2023-05-11T15:17:59.369" v="0" actId="2696"/>
        <pc:sldMkLst>
          <pc:docMk/>
          <pc:sldMk cId="3124542540" sldId="284"/>
        </pc:sldMkLst>
      </pc:sldChg>
      <pc:sldChg chg="del">
        <pc:chgData name="Emily Crose" userId="5a1598ef78992c55" providerId="LiveId" clId="{011B0279-BC89-4422-9A28-59A7BAD85103}" dt="2023-05-11T15:17:59.369" v="0" actId="2696"/>
        <pc:sldMkLst>
          <pc:docMk/>
          <pc:sldMk cId="4001067285" sldId="285"/>
        </pc:sldMkLst>
      </pc:sldChg>
      <pc:sldChg chg="del">
        <pc:chgData name="Emily Crose" userId="5a1598ef78992c55" providerId="LiveId" clId="{011B0279-BC89-4422-9A28-59A7BAD85103}" dt="2023-05-11T15:17:59.369" v="0" actId="2696"/>
        <pc:sldMkLst>
          <pc:docMk/>
          <pc:sldMk cId="681099035" sldId="286"/>
        </pc:sldMkLst>
      </pc:sldChg>
      <pc:sldChg chg="del">
        <pc:chgData name="Emily Crose" userId="5a1598ef78992c55" providerId="LiveId" clId="{011B0279-BC89-4422-9A28-59A7BAD85103}" dt="2023-05-17T17:31:58.072" v="28" actId="47"/>
        <pc:sldMkLst>
          <pc:docMk/>
          <pc:sldMk cId="1368545748" sldId="287"/>
        </pc:sldMkLst>
      </pc:sldChg>
      <pc:sldChg chg="del">
        <pc:chgData name="Emily Crose" userId="5a1598ef78992c55" providerId="LiveId" clId="{011B0279-BC89-4422-9A28-59A7BAD85103}" dt="2023-05-11T15:17:59.369" v="0" actId="2696"/>
        <pc:sldMkLst>
          <pc:docMk/>
          <pc:sldMk cId="879938734" sldId="288"/>
        </pc:sldMkLst>
      </pc:sldChg>
      <pc:sldChg chg="modSp new mod">
        <pc:chgData name="Emily Crose" userId="5a1598ef78992c55" providerId="LiveId" clId="{011B0279-BC89-4422-9A28-59A7BAD85103}" dt="2023-05-11T15:40:03.429" v="27" actId="20577"/>
        <pc:sldMkLst>
          <pc:docMk/>
          <pc:sldMk cId="2099967479" sldId="288"/>
        </pc:sldMkLst>
        <pc:spChg chg="mod">
          <ac:chgData name="Emily Crose" userId="5a1598ef78992c55" providerId="LiveId" clId="{011B0279-BC89-4422-9A28-59A7BAD85103}" dt="2023-05-11T15:40:03.429" v="27" actId="20577"/>
          <ac:spMkLst>
            <pc:docMk/>
            <pc:sldMk cId="2099967479" sldId="288"/>
            <ac:spMk id="2" creationId="{AA3C8148-69DE-8775-3763-48122F78A74F}"/>
          </ac:spMkLst>
        </pc:spChg>
      </pc:sldChg>
      <pc:sldChg chg="addSp delSp modSp new mod delAnim modAnim modNotesTx">
        <pc:chgData name="Emily Crose" userId="5a1598ef78992c55" providerId="LiveId" clId="{011B0279-BC89-4422-9A28-59A7BAD85103}" dt="2023-05-17T17:54:56.506" v="139" actId="21"/>
        <pc:sldMkLst>
          <pc:docMk/>
          <pc:sldMk cId="384572836" sldId="289"/>
        </pc:sldMkLst>
        <pc:spChg chg="mod">
          <ac:chgData name="Emily Crose" userId="5a1598ef78992c55" providerId="LiveId" clId="{011B0279-BC89-4422-9A28-59A7BAD85103}" dt="2023-05-17T17:33:28.943" v="49" actId="20577"/>
          <ac:spMkLst>
            <pc:docMk/>
            <pc:sldMk cId="384572836" sldId="289"/>
            <ac:spMk id="2" creationId="{8E33A46A-1DA7-6A0F-128C-ED81E9BEE911}"/>
          </ac:spMkLst>
        </pc:spChg>
        <pc:picChg chg="add del mod">
          <ac:chgData name="Emily Crose" userId="5a1598ef78992c55" providerId="LiveId" clId="{011B0279-BC89-4422-9A28-59A7BAD85103}" dt="2023-05-17T17:54:56.506" v="139" actId="21"/>
          <ac:picMkLst>
            <pc:docMk/>
            <pc:sldMk cId="384572836" sldId="289"/>
            <ac:picMk id="3" creationId="{058D8BB4-A885-35A0-1AEA-93765B7257C6}"/>
          </ac:picMkLst>
        </pc:picChg>
      </pc:sldChg>
      <pc:sldChg chg="del">
        <pc:chgData name="Emily Crose" userId="5a1598ef78992c55" providerId="LiveId" clId="{011B0279-BC89-4422-9A28-59A7BAD85103}" dt="2023-05-11T15:29:10.815" v="1" actId="2696"/>
        <pc:sldMkLst>
          <pc:docMk/>
          <pc:sldMk cId="3482304054" sldId="289"/>
        </pc:sldMkLst>
      </pc:sldChg>
      <pc:sldChg chg="del">
        <pc:chgData name="Emily Crose" userId="5a1598ef78992c55" providerId="LiveId" clId="{011B0279-BC89-4422-9A28-59A7BAD85103}" dt="2023-05-11T15:17:59.369" v="0" actId="2696"/>
        <pc:sldMkLst>
          <pc:docMk/>
          <pc:sldMk cId="252828928" sldId="290"/>
        </pc:sldMkLst>
      </pc:sldChg>
      <pc:sldChg chg="addSp delSp modSp new mod setBg modClrScheme modAnim chgLayout modNotesTx">
        <pc:chgData name="Emily Crose" userId="5a1598ef78992c55" providerId="LiveId" clId="{011B0279-BC89-4422-9A28-59A7BAD85103}" dt="2023-05-17T18:06:17.907" v="691" actId="20577"/>
        <pc:sldMkLst>
          <pc:docMk/>
          <pc:sldMk cId="1554558190" sldId="290"/>
        </pc:sldMkLst>
        <pc:spChg chg="del">
          <ac:chgData name="Emily Crose" userId="5a1598ef78992c55" providerId="LiveId" clId="{011B0279-BC89-4422-9A28-59A7BAD85103}" dt="2023-05-17T17:55:06.998" v="141" actId="700"/>
          <ac:spMkLst>
            <pc:docMk/>
            <pc:sldMk cId="1554558190" sldId="290"/>
            <ac:spMk id="2" creationId="{3363DBF9-4E44-C327-3583-F58A13269508}"/>
          </ac:spMkLst>
        </pc:spChg>
        <pc:spChg chg="add del">
          <ac:chgData name="Emily Crose" userId="5a1598ef78992c55" providerId="LiveId" clId="{011B0279-BC89-4422-9A28-59A7BAD85103}" dt="2023-05-17T17:55:13.913" v="143" actId="26606"/>
          <ac:spMkLst>
            <pc:docMk/>
            <pc:sldMk cId="1554558190" sldId="290"/>
            <ac:spMk id="8" creationId="{C02C7B47-DF2D-46D9-9584-5C83FCA86FCA}"/>
          </ac:spMkLst>
        </pc:spChg>
        <pc:spChg chg="add del">
          <ac:chgData name="Emily Crose" userId="5a1598ef78992c55" providerId="LiveId" clId="{011B0279-BC89-4422-9A28-59A7BAD85103}" dt="2023-05-17T17:55:13.913" v="143" actId="26606"/>
          <ac:spMkLst>
            <pc:docMk/>
            <pc:sldMk cId="1554558190" sldId="290"/>
            <ac:spMk id="10" creationId="{348541E3-A59C-41D3-85D2-70F0E0E9B641}"/>
          </ac:spMkLst>
        </pc:spChg>
        <pc:spChg chg="add">
          <ac:chgData name="Emily Crose" userId="5a1598ef78992c55" providerId="LiveId" clId="{011B0279-BC89-4422-9A28-59A7BAD85103}" dt="2023-05-17T17:55:13.916" v="144" actId="26606"/>
          <ac:spMkLst>
            <pc:docMk/>
            <pc:sldMk cId="1554558190" sldId="290"/>
            <ac:spMk id="12" creationId="{A67AC8C2-7CB1-4E9C-8AB7-47B632D436C3}"/>
          </ac:spMkLst>
        </pc:spChg>
        <pc:spChg chg="add">
          <ac:chgData name="Emily Crose" userId="5a1598ef78992c55" providerId="LiveId" clId="{011B0279-BC89-4422-9A28-59A7BAD85103}" dt="2023-05-17T17:55:13.916" v="144" actId="26606"/>
          <ac:spMkLst>
            <pc:docMk/>
            <pc:sldMk cId="1554558190" sldId="290"/>
            <ac:spMk id="13" creationId="{B298CEC4-AAEA-44CE-9159-E949362D42B4}"/>
          </ac:spMkLst>
        </pc:spChg>
        <pc:picChg chg="add mod">
          <ac:chgData name="Emily Crose" userId="5a1598ef78992c55" providerId="LiveId" clId="{011B0279-BC89-4422-9A28-59A7BAD85103}" dt="2023-05-17T17:55:18.782" v="145" actId="27614"/>
          <ac:picMkLst>
            <pc:docMk/>
            <pc:sldMk cId="1554558190" sldId="290"/>
            <ac:picMk id="3" creationId="{4CF4BFD4-5EA3-24DF-1201-CDCC09332CE1}"/>
          </ac:picMkLst>
        </pc:picChg>
      </pc:sldChg>
      <pc:sldChg chg="del">
        <pc:chgData name="Emily Crose" userId="5a1598ef78992c55" providerId="LiveId" clId="{011B0279-BC89-4422-9A28-59A7BAD85103}" dt="2023-05-11T15:17:59.369" v="0" actId="2696"/>
        <pc:sldMkLst>
          <pc:docMk/>
          <pc:sldMk cId="2397267575" sldId="291"/>
        </pc:sldMkLst>
      </pc:sldChg>
      <pc:sldChg chg="addSp modSp new mod">
        <pc:chgData name="Emily Crose" userId="5a1598ef78992c55" providerId="LiveId" clId="{011B0279-BC89-4422-9A28-59A7BAD85103}" dt="2023-05-17T17:57:47.689" v="149" actId="962"/>
        <pc:sldMkLst>
          <pc:docMk/>
          <pc:sldMk cId="2514804047" sldId="291"/>
        </pc:sldMkLst>
        <pc:picChg chg="add mod">
          <ac:chgData name="Emily Crose" userId="5a1598ef78992c55" providerId="LiveId" clId="{011B0279-BC89-4422-9A28-59A7BAD85103}" dt="2023-05-17T17:57:47.689" v="149" actId="962"/>
          <ac:picMkLst>
            <pc:docMk/>
            <pc:sldMk cId="2514804047" sldId="291"/>
            <ac:picMk id="3" creationId="{0C39C174-8693-4C6E-AC30-1A6821539E78}"/>
          </ac:picMkLst>
        </pc:picChg>
      </pc:sldChg>
      <pc:sldChg chg="addSp modSp new mod setBg setClrOvrMap modNotesTx">
        <pc:chgData name="Emily Crose" userId="5a1598ef78992c55" providerId="LiveId" clId="{011B0279-BC89-4422-9A28-59A7BAD85103}" dt="2023-05-17T17:59:46.873" v="336" actId="26606"/>
        <pc:sldMkLst>
          <pc:docMk/>
          <pc:sldMk cId="1625938931" sldId="292"/>
        </pc:sldMkLst>
        <pc:spChg chg="mod">
          <ac:chgData name="Emily Crose" userId="5a1598ef78992c55" providerId="LiveId" clId="{011B0279-BC89-4422-9A28-59A7BAD85103}" dt="2023-05-17T17:59:46.873" v="336" actId="26606"/>
          <ac:spMkLst>
            <pc:docMk/>
            <pc:sldMk cId="1625938931" sldId="292"/>
            <ac:spMk id="2" creationId="{7BA65D50-21B2-383A-4CD7-1511012E5F10}"/>
          </ac:spMkLst>
        </pc:spChg>
        <pc:picChg chg="add mod">
          <ac:chgData name="Emily Crose" userId="5a1598ef78992c55" providerId="LiveId" clId="{011B0279-BC89-4422-9A28-59A7BAD85103}" dt="2023-05-17T17:59:46.873" v="336" actId="26606"/>
          <ac:picMkLst>
            <pc:docMk/>
            <pc:sldMk cId="1625938931" sldId="292"/>
            <ac:picMk id="4" creationId="{A36DAEF4-EF4A-C27F-3284-4E759BC5356C}"/>
          </ac:picMkLst>
        </pc:picChg>
      </pc:sldChg>
      <pc:sldChg chg="del">
        <pc:chgData name="Emily Crose" userId="5a1598ef78992c55" providerId="LiveId" clId="{011B0279-BC89-4422-9A28-59A7BAD85103}" dt="2023-05-11T15:29:10.815" v="1" actId="2696"/>
        <pc:sldMkLst>
          <pc:docMk/>
          <pc:sldMk cId="2072247977" sldId="292"/>
        </pc:sldMkLst>
      </pc:sldChg>
      <pc:sldChg chg="del">
        <pc:chgData name="Emily Crose" userId="5a1598ef78992c55" providerId="LiveId" clId="{011B0279-BC89-4422-9A28-59A7BAD85103}" dt="2023-05-11T15:29:10.815" v="1" actId="2696"/>
        <pc:sldMkLst>
          <pc:docMk/>
          <pc:sldMk cId="1665156498" sldId="293"/>
        </pc:sldMkLst>
      </pc:sldChg>
      <pc:sldChg chg="addSp delSp modSp new mod setBg modClrScheme delDesignElem chgLayout">
        <pc:chgData name="Emily Crose" userId="5a1598ef78992c55" providerId="LiveId" clId="{011B0279-BC89-4422-9A28-59A7BAD85103}" dt="2023-05-17T18:09:10.520" v="722" actId="26606"/>
        <pc:sldMkLst>
          <pc:docMk/>
          <pc:sldMk cId="1692876030" sldId="293"/>
        </pc:sldMkLst>
        <pc:spChg chg="mod ord">
          <ac:chgData name="Emily Crose" userId="5a1598ef78992c55" providerId="LiveId" clId="{011B0279-BC89-4422-9A28-59A7BAD85103}" dt="2023-05-17T18:09:10.520" v="722" actId="26606"/>
          <ac:spMkLst>
            <pc:docMk/>
            <pc:sldMk cId="1692876030" sldId="293"/>
            <ac:spMk id="2" creationId="{8B323D65-AE22-9B2E-57B3-7F02188923E2}"/>
          </ac:spMkLst>
        </pc:spChg>
        <pc:spChg chg="del">
          <ac:chgData name="Emily Crose" userId="5a1598ef78992c55" providerId="LiveId" clId="{011B0279-BC89-4422-9A28-59A7BAD85103}" dt="2023-05-17T18:08:34.459" v="697"/>
          <ac:spMkLst>
            <pc:docMk/>
            <pc:sldMk cId="1692876030" sldId="293"/>
            <ac:spMk id="3" creationId="{D4D81F63-E32E-DD9A-0DD6-26113F56E37A}"/>
          </ac:spMkLst>
        </pc:spChg>
        <pc:spChg chg="add del">
          <ac:chgData name="Emily Crose" userId="5a1598ef78992c55" providerId="LiveId" clId="{011B0279-BC89-4422-9A28-59A7BAD85103}" dt="2023-05-17T18:09:10.516" v="721" actId="26606"/>
          <ac:spMkLst>
            <pc:docMk/>
            <pc:sldMk cId="1692876030" sldId="293"/>
            <ac:spMk id="7" creationId="{7AD7C5BE-418C-4A44-91BF-28E411F75BCA}"/>
          </ac:spMkLst>
        </pc:spChg>
        <pc:spChg chg="add">
          <ac:chgData name="Emily Crose" userId="5a1598ef78992c55" providerId="LiveId" clId="{011B0279-BC89-4422-9A28-59A7BAD85103}" dt="2023-05-17T18:09:10.520" v="722" actId="26606"/>
          <ac:spMkLst>
            <pc:docMk/>
            <pc:sldMk cId="1692876030" sldId="293"/>
            <ac:spMk id="9" creationId="{EC7FF834-B204-4967-8D47-8BB36EAF0EF5}"/>
          </ac:spMkLst>
        </pc:spChg>
        <pc:spChg chg="add del">
          <ac:chgData name="Emily Crose" userId="5a1598ef78992c55" providerId="LiveId" clId="{011B0279-BC89-4422-9A28-59A7BAD85103}" dt="2023-05-17T18:09:06.288" v="719" actId="700"/>
          <ac:spMkLst>
            <pc:docMk/>
            <pc:sldMk cId="1692876030" sldId="293"/>
            <ac:spMk id="10" creationId="{5FA21C72-692C-49FD-9EB4-DDDDDEBD4BD6}"/>
          </ac:spMkLst>
        </pc:spChg>
        <pc:spChg chg="add">
          <ac:chgData name="Emily Crose" userId="5a1598ef78992c55" providerId="LiveId" clId="{011B0279-BC89-4422-9A28-59A7BAD85103}" dt="2023-05-17T18:09:10.520" v="722" actId="26606"/>
          <ac:spMkLst>
            <pc:docMk/>
            <pc:sldMk cId="1692876030" sldId="293"/>
            <ac:spMk id="11" creationId="{F780A22D-61EA-43E3-BD94-3E39CF902160}"/>
          </ac:spMkLst>
        </pc:spChg>
        <pc:spChg chg="add del">
          <ac:chgData name="Emily Crose" userId="5a1598ef78992c55" providerId="LiveId" clId="{011B0279-BC89-4422-9A28-59A7BAD85103}" dt="2023-05-17T18:09:06.288" v="719" actId="700"/>
          <ac:spMkLst>
            <pc:docMk/>
            <pc:sldMk cId="1692876030" sldId="293"/>
            <ac:spMk id="12" creationId="{FBAF941A-6830-47A3-B63C-7C7B66AEA73B}"/>
          </ac:spMkLst>
        </pc:spChg>
        <pc:picChg chg="add mod ord">
          <ac:chgData name="Emily Crose" userId="5a1598ef78992c55" providerId="LiveId" clId="{011B0279-BC89-4422-9A28-59A7BAD85103}" dt="2023-05-17T18:09:10.520" v="722" actId="26606"/>
          <ac:picMkLst>
            <pc:docMk/>
            <pc:sldMk cId="1692876030" sldId="293"/>
            <ac:picMk id="5" creationId="{52DAB6ED-2F3C-DAA2-4E1F-8C20149A80DD}"/>
          </ac:picMkLst>
        </pc:picChg>
      </pc:sldChg>
      <pc:sldChg chg="modSp new mod">
        <pc:chgData name="Emily Crose" userId="5a1598ef78992c55" providerId="LiveId" clId="{011B0279-BC89-4422-9A28-59A7BAD85103}" dt="2023-05-17T18:09:36.171" v="728" actId="20577"/>
        <pc:sldMkLst>
          <pc:docMk/>
          <pc:sldMk cId="3026703874" sldId="294"/>
        </pc:sldMkLst>
        <pc:spChg chg="mod">
          <ac:chgData name="Emily Crose" userId="5a1598ef78992c55" providerId="LiveId" clId="{011B0279-BC89-4422-9A28-59A7BAD85103}" dt="2023-05-17T18:09:36.171" v="728" actId="20577"/>
          <ac:spMkLst>
            <pc:docMk/>
            <pc:sldMk cId="3026703874" sldId="294"/>
            <ac:spMk id="2" creationId="{25D46DD7-679E-0F6B-B57B-0B474B83EA96}"/>
          </ac:spMkLst>
        </pc:spChg>
      </pc:sldChg>
      <pc:sldChg chg="del">
        <pc:chgData name="Emily Crose" userId="5a1598ef78992c55" providerId="LiveId" clId="{011B0279-BC89-4422-9A28-59A7BAD85103}" dt="2023-05-11T15:17:59.369" v="0" actId="2696"/>
        <pc:sldMkLst>
          <pc:docMk/>
          <pc:sldMk cId="3782519446" sldId="294"/>
        </pc:sldMkLst>
      </pc:sldChg>
      <pc:sldChg chg="modSp new mod">
        <pc:chgData name="Emily Crose" userId="5a1598ef78992c55" providerId="LiveId" clId="{011B0279-BC89-4422-9A28-59A7BAD85103}" dt="2023-05-17T18:10:24.700" v="781" actId="20577"/>
        <pc:sldMkLst>
          <pc:docMk/>
          <pc:sldMk cId="192469727" sldId="295"/>
        </pc:sldMkLst>
        <pc:spChg chg="mod">
          <ac:chgData name="Emily Crose" userId="5a1598ef78992c55" providerId="LiveId" clId="{011B0279-BC89-4422-9A28-59A7BAD85103}" dt="2023-05-17T18:10:24.700" v="781" actId="20577"/>
          <ac:spMkLst>
            <pc:docMk/>
            <pc:sldMk cId="192469727" sldId="295"/>
            <ac:spMk id="2" creationId="{8603066F-EE8D-5EFE-D65B-CF361D5EE2CB}"/>
          </ac:spMkLst>
        </pc:spChg>
      </pc:sldChg>
      <pc:sldChg chg="del">
        <pc:chgData name="Emily Crose" userId="5a1598ef78992c55" providerId="LiveId" clId="{011B0279-BC89-4422-9A28-59A7BAD85103}" dt="2023-05-11T15:29:10.815" v="1" actId="2696"/>
        <pc:sldMkLst>
          <pc:docMk/>
          <pc:sldMk cId="1819572938" sldId="295"/>
        </pc:sldMkLst>
      </pc:sldChg>
      <pc:sldChg chg="modSp new mod">
        <pc:chgData name="Emily Crose" userId="5a1598ef78992c55" providerId="LiveId" clId="{011B0279-BC89-4422-9A28-59A7BAD85103}" dt="2023-05-17T18:09:51.817" v="748" actId="20577"/>
        <pc:sldMkLst>
          <pc:docMk/>
          <pc:sldMk cId="1673074294" sldId="296"/>
        </pc:sldMkLst>
        <pc:spChg chg="mod">
          <ac:chgData name="Emily Crose" userId="5a1598ef78992c55" providerId="LiveId" clId="{011B0279-BC89-4422-9A28-59A7BAD85103}" dt="2023-05-17T18:09:51.817" v="748" actId="20577"/>
          <ac:spMkLst>
            <pc:docMk/>
            <pc:sldMk cId="1673074294" sldId="296"/>
            <ac:spMk id="2" creationId="{FD2700FE-8F7A-BF12-3610-289911C36193}"/>
          </ac:spMkLst>
        </pc:spChg>
      </pc:sldChg>
      <pc:sldChg chg="del">
        <pc:chgData name="Emily Crose" userId="5a1598ef78992c55" providerId="LiveId" clId="{011B0279-BC89-4422-9A28-59A7BAD85103}" dt="2023-05-11T15:29:10.815" v="1" actId="2696"/>
        <pc:sldMkLst>
          <pc:docMk/>
          <pc:sldMk cId="2541419034" sldId="296"/>
        </pc:sldMkLst>
      </pc:sldChg>
      <pc:sldChg chg="modSp new mod">
        <pc:chgData name="Emily Crose" userId="5a1598ef78992c55" providerId="LiveId" clId="{011B0279-BC89-4422-9A28-59A7BAD85103}" dt="2023-05-17T18:09:57.901" v="760" actId="20577"/>
        <pc:sldMkLst>
          <pc:docMk/>
          <pc:sldMk cId="3475228074" sldId="297"/>
        </pc:sldMkLst>
        <pc:spChg chg="mod">
          <ac:chgData name="Emily Crose" userId="5a1598ef78992c55" providerId="LiveId" clId="{011B0279-BC89-4422-9A28-59A7BAD85103}" dt="2023-05-17T18:09:57.901" v="760" actId="20577"/>
          <ac:spMkLst>
            <pc:docMk/>
            <pc:sldMk cId="3475228074" sldId="297"/>
            <ac:spMk id="2" creationId="{953A9AB8-FAC9-D9CC-3851-A4247DDF9632}"/>
          </ac:spMkLst>
        </pc:spChg>
      </pc:sldChg>
      <pc:sldChg chg="modSp new mod">
        <pc:chgData name="Emily Crose" userId="5a1598ef78992c55" providerId="LiveId" clId="{011B0279-BC89-4422-9A28-59A7BAD85103}" dt="2023-05-17T18:10:17.737" v="776" actId="20577"/>
        <pc:sldMkLst>
          <pc:docMk/>
          <pc:sldMk cId="2330207658" sldId="298"/>
        </pc:sldMkLst>
        <pc:spChg chg="mod">
          <ac:chgData name="Emily Crose" userId="5a1598ef78992c55" providerId="LiveId" clId="{011B0279-BC89-4422-9A28-59A7BAD85103}" dt="2023-05-17T18:10:17.737" v="776" actId="20577"/>
          <ac:spMkLst>
            <pc:docMk/>
            <pc:sldMk cId="2330207658" sldId="298"/>
            <ac:spMk id="2" creationId="{B38C3151-565E-DACD-1ABC-5C7FAA26930B}"/>
          </ac:spMkLst>
        </pc:spChg>
      </pc:sldChg>
      <pc:sldChg chg="addSp modSp new mod setBg">
        <pc:chgData name="Emily Crose" userId="5a1598ef78992c55" providerId="LiveId" clId="{011B0279-BC89-4422-9A28-59A7BAD85103}" dt="2023-05-17T18:11:31.370" v="797" actId="26606"/>
        <pc:sldMkLst>
          <pc:docMk/>
          <pc:sldMk cId="885238813" sldId="299"/>
        </pc:sldMkLst>
        <pc:spChg chg="mod">
          <ac:chgData name="Emily Crose" userId="5a1598ef78992c55" providerId="LiveId" clId="{011B0279-BC89-4422-9A28-59A7BAD85103}" dt="2023-05-17T18:11:31.370" v="797" actId="26606"/>
          <ac:spMkLst>
            <pc:docMk/>
            <pc:sldMk cId="885238813" sldId="299"/>
            <ac:spMk id="2" creationId="{C4E11513-C145-CB82-E398-063341CBAE60}"/>
          </ac:spMkLst>
        </pc:spChg>
        <pc:spChg chg="add">
          <ac:chgData name="Emily Crose" userId="5a1598ef78992c55" providerId="LiveId" clId="{011B0279-BC89-4422-9A28-59A7BAD85103}" dt="2023-05-17T18:11:31.370" v="797" actId="26606"/>
          <ac:spMkLst>
            <pc:docMk/>
            <pc:sldMk cId="885238813" sldId="299"/>
            <ac:spMk id="9" creationId="{23D9B6CF-87DD-47C7-B38D-7C5353D4DC9D}"/>
          </ac:spMkLst>
        </pc:spChg>
        <pc:spChg chg="add">
          <ac:chgData name="Emily Crose" userId="5a1598ef78992c55" providerId="LiveId" clId="{011B0279-BC89-4422-9A28-59A7BAD85103}" dt="2023-05-17T18:11:31.370" v="797" actId="26606"/>
          <ac:spMkLst>
            <pc:docMk/>
            <pc:sldMk cId="885238813" sldId="299"/>
            <ac:spMk id="11" creationId="{EFE2328B-DA12-4B90-BD82-3CCF13AF6C83}"/>
          </ac:spMkLst>
        </pc:spChg>
        <pc:spChg chg="add">
          <ac:chgData name="Emily Crose" userId="5a1598ef78992c55" providerId="LiveId" clId="{011B0279-BC89-4422-9A28-59A7BAD85103}" dt="2023-05-17T18:11:31.370" v="797" actId="26606"/>
          <ac:spMkLst>
            <pc:docMk/>
            <pc:sldMk cId="885238813" sldId="299"/>
            <ac:spMk id="13" creationId="{F77FF0B6-332F-4842-A5F8-EA360BD5FF84}"/>
          </ac:spMkLst>
        </pc:spChg>
        <pc:picChg chg="add mod">
          <ac:chgData name="Emily Crose" userId="5a1598ef78992c55" providerId="LiveId" clId="{011B0279-BC89-4422-9A28-59A7BAD85103}" dt="2023-05-17T18:11:31.370" v="797" actId="26606"/>
          <ac:picMkLst>
            <pc:docMk/>
            <pc:sldMk cId="885238813" sldId="299"/>
            <ac:picMk id="4" creationId="{03DFB4E5-0EAF-37E4-0297-DDBEBF5D85AD}"/>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F513E-7849-4432-8268-8372166D871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B564B279-8C4B-479F-BFE7-09B1958A9142}" type="pres">
      <dgm:prSet presAssocID="{022F513E-7849-4432-8268-8372166D8712}" presName="diagram" presStyleCnt="0">
        <dgm:presLayoutVars>
          <dgm:dir/>
          <dgm:resizeHandles val="exact"/>
        </dgm:presLayoutVars>
      </dgm:prSet>
      <dgm:spPr/>
    </dgm:pt>
    <dgm:pt modelId="{4FB66714-B59A-4612-8C68-58AB2943C30C}" type="pres">
      <dgm:prSet presAssocID="{A2769497-E9A1-4FDD-9FC3-694FBE1AB94D}" presName="node" presStyleLbl="node1" presStyleIdx="0" presStyleCnt="5">
        <dgm:presLayoutVars>
          <dgm:bulletEnabled val="1"/>
        </dgm:presLayoutVars>
      </dgm:prSet>
      <dgm:spPr/>
    </dgm:pt>
    <dgm:pt modelId="{CF518CBB-4734-434A-9E96-3AD1A837BF77}" type="pres">
      <dgm:prSet presAssocID="{9F5181E2-B82A-4CAC-A026-F62EDBCD3E1B}" presName="sibTrans" presStyleCnt="0"/>
      <dgm:spPr/>
    </dgm:pt>
    <dgm:pt modelId="{259519BA-20C9-4DDC-9044-9B2A1E7D4124}" type="pres">
      <dgm:prSet presAssocID="{B5A83FE2-EECF-416E-A082-819DCBB4B88A}" presName="node" presStyleLbl="node1" presStyleIdx="1" presStyleCnt="5">
        <dgm:presLayoutVars>
          <dgm:bulletEnabled val="1"/>
        </dgm:presLayoutVars>
      </dgm:prSet>
      <dgm:spPr/>
    </dgm:pt>
    <dgm:pt modelId="{AD35214A-3BAC-405B-A0E5-D48048C4AC5F}" type="pres">
      <dgm:prSet presAssocID="{A32AE223-7039-417C-BFD9-03BF54AF2459}" presName="sibTrans" presStyleCnt="0"/>
      <dgm:spPr/>
    </dgm:pt>
    <dgm:pt modelId="{A130AD3A-9FFD-4BC5-AE7C-597D166AEE35}" type="pres">
      <dgm:prSet presAssocID="{39B488CF-77E8-4C45-A970-5F58C2EF1195}" presName="node" presStyleLbl="node1" presStyleIdx="2" presStyleCnt="5">
        <dgm:presLayoutVars>
          <dgm:bulletEnabled val="1"/>
        </dgm:presLayoutVars>
      </dgm:prSet>
      <dgm:spPr/>
    </dgm:pt>
    <dgm:pt modelId="{0EBB7353-E091-44E0-9A51-8B91004925CE}" type="pres">
      <dgm:prSet presAssocID="{5917D965-7EEA-4D17-A8D8-973DFE16CA5B}" presName="sibTrans" presStyleCnt="0"/>
      <dgm:spPr/>
    </dgm:pt>
    <dgm:pt modelId="{848084D1-E2E1-45D0-8A88-D72B326808A0}" type="pres">
      <dgm:prSet presAssocID="{BF17B628-FDE7-47A4-BE91-4047115A035A}" presName="node" presStyleLbl="node1" presStyleIdx="3" presStyleCnt="5">
        <dgm:presLayoutVars>
          <dgm:bulletEnabled val="1"/>
        </dgm:presLayoutVars>
      </dgm:prSet>
      <dgm:spPr/>
    </dgm:pt>
    <dgm:pt modelId="{E80E1B6B-8A57-4CA5-980D-AE8BC08CE168}" type="pres">
      <dgm:prSet presAssocID="{39B79F18-FA06-444A-8DEB-6528DCAEE04A}" presName="sibTrans" presStyleCnt="0"/>
      <dgm:spPr/>
    </dgm:pt>
    <dgm:pt modelId="{18E2465C-6B19-43D7-B78F-2DCE00EA3F03}" type="pres">
      <dgm:prSet presAssocID="{306F010C-BD1E-44BE-B7A3-0AE96C292E51}" presName="node" presStyleLbl="node1" presStyleIdx="4" presStyleCnt="5">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7C63B416-F513-4444-A742-6008726271FB}" type="presOf" srcId="{B5A83FE2-EECF-416E-A082-819DCBB4B88A}" destId="{259519BA-20C9-4DDC-9044-9B2A1E7D4124}" srcOrd="0" destOrd="0" presId="urn:microsoft.com/office/officeart/2005/8/layout/default"/>
    <dgm:cxn modelId="{98C11221-A56A-4807-AAE2-5E87593241E9}" type="presOf" srcId="{BF17B628-FDE7-47A4-BE91-4047115A035A}" destId="{848084D1-E2E1-45D0-8A88-D72B326808A0}" srcOrd="0" destOrd="0" presId="urn:microsoft.com/office/officeart/2005/8/layout/default"/>
    <dgm:cxn modelId="{B3746A32-1A11-45F4-937C-81F1AE5F4E89}" srcId="{306F010C-BD1E-44BE-B7A3-0AE96C292E51}" destId="{B343B50E-1D28-4F51-AF30-F037A2B1BFD1}" srcOrd="0" destOrd="0" parTransId="{2883776E-F066-424B-A80F-3EADC5ADC623}" sibTransId="{8E208115-3681-46A2-929D-2E6231FDC976}"/>
    <dgm:cxn modelId="{D3817C3F-3820-4A30-82DF-7F9C18ECE66B}" type="presOf" srcId="{022F513E-7849-4432-8268-8372166D8712}" destId="{B564B279-8C4B-479F-BFE7-09B1958A9142}" srcOrd="0" destOrd="0" presId="urn:microsoft.com/office/officeart/2005/8/layout/default"/>
    <dgm:cxn modelId="{F74E0740-EEC9-44D3-A7DF-54B70E05CB69}" type="presOf" srcId="{A2769497-E9A1-4FDD-9FC3-694FBE1AB94D}" destId="{4FB66714-B59A-4612-8C68-58AB2943C30C}" srcOrd="0" destOrd="0" presId="urn:microsoft.com/office/officeart/2005/8/layout/default"/>
    <dgm:cxn modelId="{B5E67577-877C-4157-9671-EE7FBF6C7A04}" srcId="{022F513E-7849-4432-8268-8372166D8712}" destId="{306F010C-BD1E-44BE-B7A3-0AE96C292E51}" srcOrd="4" destOrd="0" parTransId="{45004EFD-4112-46DD-B4F3-6E8A4CD6FA2F}" sibTransId="{1F43309B-33DA-4580-B975-2634352262EF}"/>
    <dgm:cxn modelId="{29ED917B-D7BA-4992-8730-434857411947}" type="presOf" srcId="{306F010C-BD1E-44BE-B7A3-0AE96C292E51}" destId="{18E2465C-6B19-43D7-B78F-2DCE00EA3F03}" srcOrd="0" destOrd="0" presId="urn:microsoft.com/office/officeart/2005/8/layout/default"/>
    <dgm:cxn modelId="{2CFF8EBB-68D3-45BE-A7EC-0FF96893E65D}" type="presOf" srcId="{B343B50E-1D28-4F51-AF30-F037A2B1BFD1}" destId="{18E2465C-6B19-43D7-B78F-2DCE00EA3F03}" srcOrd="0" destOrd="1" presId="urn:microsoft.com/office/officeart/2005/8/layout/default"/>
    <dgm:cxn modelId="{694A3DC6-A269-4A86-95E8-D1B7DE0341BD}" type="presOf" srcId="{39B488CF-77E8-4C45-A970-5F58C2EF1195}" destId="{A130AD3A-9FFD-4BC5-AE7C-597D166AEE35}" srcOrd="0" destOrd="0" presId="urn:microsoft.com/office/officeart/2005/8/layout/default"/>
    <dgm:cxn modelId="{AEE678C9-7BE6-4EFA-A600-0ED745B0429D}" srcId="{022F513E-7849-4432-8268-8372166D8712}" destId="{A2769497-E9A1-4FDD-9FC3-694FBE1AB94D}" srcOrd="0" destOrd="0" parTransId="{2C1B33C0-905A-4E9B-B731-541A14ACE090}" sibTransId="{9F5181E2-B82A-4CAC-A026-F62EDBCD3E1B}"/>
    <dgm:cxn modelId="{FE017DF5-DFA0-444A-9A21-BF5426597AF5}" srcId="{022F513E-7849-4432-8268-8372166D8712}" destId="{B5A83FE2-EECF-416E-A082-819DCBB4B88A}" srcOrd="1" destOrd="0" parTransId="{9E677F88-3D6A-43A4-8607-B20741802A29}" sibTransId="{A32AE223-7039-417C-BFD9-03BF54AF2459}"/>
    <dgm:cxn modelId="{783BAA78-C5D2-42E1-8A06-825B31202582}" type="presParOf" srcId="{B564B279-8C4B-479F-BFE7-09B1958A9142}" destId="{4FB66714-B59A-4612-8C68-58AB2943C30C}" srcOrd="0" destOrd="0" presId="urn:microsoft.com/office/officeart/2005/8/layout/default"/>
    <dgm:cxn modelId="{AD8D1455-CFD7-47BA-B22A-9CA6615BA7D0}" type="presParOf" srcId="{B564B279-8C4B-479F-BFE7-09B1958A9142}" destId="{CF518CBB-4734-434A-9E96-3AD1A837BF77}" srcOrd="1" destOrd="0" presId="urn:microsoft.com/office/officeart/2005/8/layout/default"/>
    <dgm:cxn modelId="{FF1A11E1-C366-4F73-8C3F-4A063C4DE30C}" type="presParOf" srcId="{B564B279-8C4B-479F-BFE7-09B1958A9142}" destId="{259519BA-20C9-4DDC-9044-9B2A1E7D4124}" srcOrd="2" destOrd="0" presId="urn:microsoft.com/office/officeart/2005/8/layout/default"/>
    <dgm:cxn modelId="{551ECD8B-3BBF-40D2-BFBA-602848252B2F}" type="presParOf" srcId="{B564B279-8C4B-479F-BFE7-09B1958A9142}" destId="{AD35214A-3BAC-405B-A0E5-D48048C4AC5F}" srcOrd="3" destOrd="0" presId="urn:microsoft.com/office/officeart/2005/8/layout/default"/>
    <dgm:cxn modelId="{D9347F16-DF92-409D-9B11-634A97FD4678}" type="presParOf" srcId="{B564B279-8C4B-479F-BFE7-09B1958A9142}" destId="{A130AD3A-9FFD-4BC5-AE7C-597D166AEE35}" srcOrd="4" destOrd="0" presId="urn:microsoft.com/office/officeart/2005/8/layout/default"/>
    <dgm:cxn modelId="{4A911671-1D59-4FAB-8191-F2ABBD1D631C}" type="presParOf" srcId="{B564B279-8C4B-479F-BFE7-09B1958A9142}" destId="{0EBB7353-E091-44E0-9A51-8B91004925CE}" srcOrd="5" destOrd="0" presId="urn:microsoft.com/office/officeart/2005/8/layout/default"/>
    <dgm:cxn modelId="{9FCAAC49-EE7F-4985-9995-F49513E688C5}" type="presParOf" srcId="{B564B279-8C4B-479F-BFE7-09B1958A9142}" destId="{848084D1-E2E1-45D0-8A88-D72B326808A0}" srcOrd="6" destOrd="0" presId="urn:microsoft.com/office/officeart/2005/8/layout/default"/>
    <dgm:cxn modelId="{29A3CB78-1F84-4768-9937-1857AF701AE3}" type="presParOf" srcId="{B564B279-8C4B-479F-BFE7-09B1958A9142}" destId="{E80E1B6B-8A57-4CA5-980D-AE8BC08CE168}" srcOrd="7" destOrd="0" presId="urn:microsoft.com/office/officeart/2005/8/layout/default"/>
    <dgm:cxn modelId="{47649D57-E30E-4D4C-9B85-DCEFD5F66466}" type="presParOf" srcId="{B564B279-8C4B-479F-BFE7-09B1958A9142}" destId="{18E2465C-6B19-43D7-B78F-2DCE00EA3F0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66714-B59A-4612-8C68-58AB2943C30C}">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our customers contact us?</a:t>
          </a:r>
        </a:p>
      </dsp:txBody>
      <dsp:txXfrm>
        <a:off x="1306750" y="353"/>
        <a:ext cx="2390030" cy="1434018"/>
      </dsp:txXfrm>
    </dsp:sp>
    <dsp:sp modelId="{259519BA-20C9-4DDC-9044-9B2A1E7D4124}">
      <dsp:nvSpPr>
        <dsp:cNvPr id="0" name=""/>
        <dsp:cNvSpPr/>
      </dsp:nvSpPr>
      <dsp:spPr>
        <a:xfrm>
          <a:off x="3935784" y="353"/>
          <a:ext cx="2390030" cy="1434018"/>
        </a:xfrm>
        <a:prstGeom prst="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we contact them?</a:t>
          </a:r>
        </a:p>
      </dsp:txBody>
      <dsp:txXfrm>
        <a:off x="3935784" y="353"/>
        <a:ext cx="2390030" cy="1434018"/>
      </dsp:txXfrm>
    </dsp:sp>
    <dsp:sp modelId="{A130AD3A-9FFD-4BC5-AE7C-597D166AEE35}">
      <dsp:nvSpPr>
        <dsp:cNvPr id="0" name=""/>
        <dsp:cNvSpPr/>
      </dsp:nvSpPr>
      <dsp:spPr>
        <a:xfrm>
          <a:off x="6564818" y="353"/>
          <a:ext cx="2390030" cy="1434018"/>
        </a:xfrm>
        <a:prstGeom prst="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Do we have field support?</a:t>
          </a:r>
        </a:p>
      </dsp:txBody>
      <dsp:txXfrm>
        <a:off x="6564818" y="353"/>
        <a:ext cx="2390030" cy="1434018"/>
      </dsp:txXfrm>
    </dsp:sp>
    <dsp:sp modelId="{848084D1-E2E1-45D0-8A88-D72B326808A0}">
      <dsp:nvSpPr>
        <dsp:cNvPr id="0" name=""/>
        <dsp:cNvSpPr/>
      </dsp:nvSpPr>
      <dsp:spPr>
        <a:xfrm>
          <a:off x="2621267" y="1673375"/>
          <a:ext cx="2390030" cy="1434018"/>
        </a:xfrm>
        <a:prstGeom prst="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What is our process for addressing customer concerns/complains?</a:t>
          </a:r>
        </a:p>
      </dsp:txBody>
      <dsp:txXfrm>
        <a:off x="2621267" y="1673375"/>
        <a:ext cx="2390030" cy="1434018"/>
      </dsp:txXfrm>
    </dsp:sp>
    <dsp:sp modelId="{18E2465C-6B19-43D7-B78F-2DCE00EA3F03}">
      <dsp:nvSpPr>
        <dsp:cNvPr id="0" name=""/>
        <dsp:cNvSpPr/>
      </dsp:nvSpPr>
      <dsp:spPr>
        <a:xfrm>
          <a:off x="5250301" y="1673375"/>
          <a:ext cx="2390030" cy="1434018"/>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our process for addressing customer feature requests?</a:t>
          </a:r>
        </a:p>
        <a:p>
          <a:pPr marL="114300" lvl="1" indent="-114300" algn="l" defTabSz="622300">
            <a:lnSpc>
              <a:spcPct val="90000"/>
            </a:lnSpc>
            <a:spcBef>
              <a:spcPct val="0"/>
            </a:spcBef>
            <a:spcAft>
              <a:spcPct val="15000"/>
            </a:spcAft>
            <a:buChar char="•"/>
          </a:pPr>
          <a:r>
            <a:rPr lang="en-US" sz="1400" kern="1200"/>
            <a:t>Ticketing system?</a:t>
          </a:r>
        </a:p>
      </dsp:txBody>
      <dsp:txXfrm>
        <a:off x="5250301" y="1673375"/>
        <a:ext cx="2390030" cy="143401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our ability to give a computer a set of tasks that it can execute.</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221586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modern software, it takes teams of people. It used to be the case that one rockstar developer could build and market an entire app all on their own. Applications today typically take a lot more people to make a successful application. </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355707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decide when we need to automate something?</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17568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world of computers, you can choose to do any given task one of two ways mainly. You can do things manually, and that might work just fine if all you need to do is a single task a single time. But at scale, it doesn’t matter how good you are at executing that task. At a certain point, automation will always make more sense.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89211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3379919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5/17/2023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5/17/2023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5/17/2023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5/17/2023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23D65-AE22-9B2E-57B3-7F02188923E2}"/>
              </a:ext>
            </a:extLst>
          </p:cNvPr>
          <p:cNvSpPr>
            <a:spLocks noGrp="1"/>
          </p:cNvSpPr>
          <p:nvPr>
            <p:ph type="title"/>
          </p:nvPr>
        </p:nvSpPr>
        <p:spPr>
          <a:xfrm>
            <a:off x="1600200" y="4269282"/>
            <a:ext cx="8991600" cy="1264762"/>
          </a:xfrm>
          <a:prstGeom prst="ellipse">
            <a:avLst/>
          </a:prstGeom>
        </p:spPr>
        <p:txBody>
          <a:bodyPr vert="horz" lIns="274320" tIns="182880" rIns="274320" bIns="182880" rtlCol="0" anchor="ctr" anchorCtr="1">
            <a:normAutofit/>
          </a:bodyPr>
          <a:lstStyle/>
          <a:p>
            <a:r>
              <a:rPr lang="en-US" sz="3200"/>
              <a:t>Pseudocode example</a:t>
            </a:r>
          </a:p>
        </p:txBody>
      </p:sp>
      <p:pic>
        <p:nvPicPr>
          <p:cNvPr id="5" name="Content Placeholder 4" descr="A close-up of a computer code&#10;&#10;Description automatically generated with low confidence">
            <a:extLst>
              <a:ext uri="{FF2B5EF4-FFF2-40B4-BE49-F238E27FC236}">
                <a16:creationId xmlns:a16="http://schemas.microsoft.com/office/drawing/2014/main" id="{52DAB6ED-2F3C-DAA2-4E1F-8C20149A80DD}"/>
              </a:ext>
            </a:extLst>
          </p:cNvPr>
          <p:cNvPicPr>
            <a:picLocks noGrp="1" noChangeAspect="1"/>
          </p:cNvPicPr>
          <p:nvPr>
            <p:ph idx="4294967295"/>
          </p:nvPr>
        </p:nvPicPr>
        <p:blipFill>
          <a:blip r:embed="rId2"/>
          <a:stretch>
            <a:fillRect/>
          </a:stretch>
        </p:blipFill>
        <p:spPr>
          <a:xfrm>
            <a:off x="2234821" y="640078"/>
            <a:ext cx="7722357" cy="3301307"/>
          </a:xfrm>
          <a:prstGeom prst="rect">
            <a:avLst/>
          </a:prstGeom>
        </p:spPr>
      </p:pic>
    </p:spTree>
    <p:extLst>
      <p:ext uri="{BB962C8B-B14F-4D97-AF65-F5344CB8AC3E}">
        <p14:creationId xmlns:p14="http://schemas.microsoft.com/office/powerpoint/2010/main" val="169287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6DD7-679E-0F6B-B57B-0B474B83EA96}"/>
              </a:ext>
            </a:extLst>
          </p:cNvPr>
          <p:cNvSpPr>
            <a:spLocks noGrp="1"/>
          </p:cNvSpPr>
          <p:nvPr>
            <p:ph type="title"/>
          </p:nvPr>
        </p:nvSpPr>
        <p:spPr/>
        <p:txBody>
          <a:bodyPr/>
          <a:lstStyle/>
          <a:p>
            <a:r>
              <a:rPr lang="en-US" dirty="0"/>
              <a:t>Loops</a:t>
            </a:r>
          </a:p>
        </p:txBody>
      </p:sp>
    </p:spTree>
    <p:extLst>
      <p:ext uri="{BB962C8B-B14F-4D97-AF65-F5344CB8AC3E}">
        <p14:creationId xmlns:p14="http://schemas.microsoft.com/office/powerpoint/2010/main" val="302670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066F-EE8D-5EFE-D65B-CF361D5EE2CB}"/>
              </a:ext>
            </a:extLst>
          </p:cNvPr>
          <p:cNvSpPr>
            <a:spLocks noGrp="1"/>
          </p:cNvSpPr>
          <p:nvPr>
            <p:ph type="title"/>
          </p:nvPr>
        </p:nvSpPr>
        <p:spPr/>
        <p:txBody>
          <a:bodyPr/>
          <a:lstStyle/>
          <a:p>
            <a:r>
              <a:rPr lang="en-US" dirty="0"/>
              <a:t>If/Then loops</a:t>
            </a:r>
          </a:p>
        </p:txBody>
      </p:sp>
    </p:spTree>
    <p:extLst>
      <p:ext uri="{BB962C8B-B14F-4D97-AF65-F5344CB8AC3E}">
        <p14:creationId xmlns:p14="http://schemas.microsoft.com/office/powerpoint/2010/main" val="192469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00FE-8F7A-BF12-3610-289911C36193}"/>
              </a:ext>
            </a:extLst>
          </p:cNvPr>
          <p:cNvSpPr>
            <a:spLocks noGrp="1"/>
          </p:cNvSpPr>
          <p:nvPr>
            <p:ph type="title"/>
          </p:nvPr>
        </p:nvSpPr>
        <p:spPr/>
        <p:txBody>
          <a:bodyPr/>
          <a:lstStyle/>
          <a:p>
            <a:r>
              <a:rPr lang="en-US" dirty="0"/>
              <a:t>For loops</a:t>
            </a:r>
          </a:p>
        </p:txBody>
      </p:sp>
    </p:spTree>
    <p:extLst>
      <p:ext uri="{BB962C8B-B14F-4D97-AF65-F5344CB8AC3E}">
        <p14:creationId xmlns:p14="http://schemas.microsoft.com/office/powerpoint/2010/main" val="1673074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9AB8-FAC9-D9CC-3851-A4247DDF9632}"/>
              </a:ext>
            </a:extLst>
          </p:cNvPr>
          <p:cNvSpPr>
            <a:spLocks noGrp="1"/>
          </p:cNvSpPr>
          <p:nvPr>
            <p:ph type="title"/>
          </p:nvPr>
        </p:nvSpPr>
        <p:spPr/>
        <p:txBody>
          <a:bodyPr/>
          <a:lstStyle/>
          <a:p>
            <a:r>
              <a:rPr lang="en-US" dirty="0"/>
              <a:t>While loops</a:t>
            </a:r>
          </a:p>
        </p:txBody>
      </p:sp>
    </p:spTree>
    <p:extLst>
      <p:ext uri="{BB962C8B-B14F-4D97-AF65-F5344CB8AC3E}">
        <p14:creationId xmlns:p14="http://schemas.microsoft.com/office/powerpoint/2010/main" val="347522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11513-C145-CB82-E398-063341CBAE60}"/>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Nested Loops</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DFB4E5-0EAF-37E4-0297-DDBEBF5D85AD}"/>
              </a:ext>
            </a:extLst>
          </p:cNvPr>
          <p:cNvPicPr>
            <a:picLocks noChangeAspect="1"/>
          </p:cNvPicPr>
          <p:nvPr/>
        </p:nvPicPr>
        <p:blipFill>
          <a:blip r:embed="rId2"/>
          <a:stretch>
            <a:fillRect/>
          </a:stretch>
        </p:blipFill>
        <p:spPr>
          <a:xfrm>
            <a:off x="5140452" y="1197788"/>
            <a:ext cx="5925312" cy="4147717"/>
          </a:xfrm>
          <a:prstGeom prst="rect">
            <a:avLst/>
          </a:prstGeom>
        </p:spPr>
      </p:pic>
    </p:spTree>
    <p:extLst>
      <p:ext uri="{BB962C8B-B14F-4D97-AF65-F5344CB8AC3E}">
        <p14:creationId xmlns:p14="http://schemas.microsoft.com/office/powerpoint/2010/main" val="885238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3151-565E-DACD-1ABC-5C7FAA26930B}"/>
              </a:ext>
            </a:extLst>
          </p:cNvPr>
          <p:cNvSpPr>
            <a:spLocks noGrp="1"/>
          </p:cNvSpPr>
          <p:nvPr>
            <p:ph type="title"/>
          </p:nvPr>
        </p:nvSpPr>
        <p:spPr/>
        <p:txBody>
          <a:bodyPr/>
          <a:lstStyle/>
          <a:p>
            <a:r>
              <a:rPr lang="en-US" dirty="0"/>
              <a:t>Case statements</a:t>
            </a:r>
          </a:p>
        </p:txBody>
      </p:sp>
    </p:spTree>
    <p:extLst>
      <p:ext uri="{BB962C8B-B14F-4D97-AF65-F5344CB8AC3E}">
        <p14:creationId xmlns:p14="http://schemas.microsoft.com/office/powerpoint/2010/main" val="2330207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8148-69DE-8775-3763-48122F78A74F}"/>
              </a:ext>
            </a:extLst>
          </p:cNvPr>
          <p:cNvSpPr>
            <a:spLocks noGrp="1"/>
          </p:cNvSpPr>
          <p:nvPr>
            <p:ph type="title"/>
          </p:nvPr>
        </p:nvSpPr>
        <p:spPr/>
        <p:txBody>
          <a:bodyPr/>
          <a:lstStyle/>
          <a:p>
            <a:r>
              <a:rPr lang="en-US" dirty="0"/>
              <a:t>How Does an App get made?</a:t>
            </a:r>
          </a:p>
        </p:txBody>
      </p:sp>
    </p:spTree>
    <p:extLst>
      <p:ext uri="{BB962C8B-B14F-4D97-AF65-F5344CB8AC3E}">
        <p14:creationId xmlns:p14="http://schemas.microsoft.com/office/powerpoint/2010/main" val="209996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2700" dirty="0"/>
              <a:t>Modern software development concepts</a:t>
            </a:r>
          </a:p>
        </p:txBody>
      </p:sp>
      <p:sp>
        <p:nvSpPr>
          <p:cNvPr id="5" name="Text Placeholder 4">
            <a:extLst>
              <a:ext uri="{FF2B5EF4-FFF2-40B4-BE49-F238E27FC236}">
                <a16:creationId xmlns:a16="http://schemas.microsoft.com/office/drawing/2014/main" id="{210712C8-16DC-6AEE-99D7-5B49B1A60734}"/>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srcRect l="4718" r="30393" b="-1"/>
          <a:stretch/>
        </p:blipFill>
        <p:spPr>
          <a:xfrm>
            <a:off x="6096000" y="10"/>
            <a:ext cx="6095999" cy="6857990"/>
          </a:xfrm>
          <a:prstGeom prst="rect">
            <a:avLst/>
          </a:prstGeom>
        </p:spPr>
      </p:pic>
    </p:spTree>
    <p:extLst>
      <p:ext uri="{BB962C8B-B14F-4D97-AF65-F5344CB8AC3E}">
        <p14:creationId xmlns:p14="http://schemas.microsoft.com/office/powerpoint/2010/main" val="559302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a:t>How do we build a quality app?</a:t>
            </a:r>
            <a:endParaRPr lang="en-US" dirty="0"/>
          </a:p>
        </p:txBody>
      </p:sp>
      <p:sp>
        <p:nvSpPr>
          <p:cNvPr id="4" name="Text Placeholder 3">
            <a:extLst>
              <a:ext uri="{FF2B5EF4-FFF2-40B4-BE49-F238E27FC236}">
                <a16:creationId xmlns:a16="http://schemas.microsoft.com/office/drawing/2014/main" id="{4DACE283-2116-9B5E-A7DF-434E91B90ADB}"/>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l="42929" r="11769" b="-1"/>
          <a:stretch/>
        </p:blipFill>
        <p:spPr>
          <a:xfrm>
            <a:off x="20" y="10"/>
            <a:ext cx="4654277" cy="6857990"/>
          </a:xfrm>
          <a:prstGeom prst="rect">
            <a:avLst/>
          </a:prstGeom>
        </p:spPr>
      </p:pic>
    </p:spTree>
    <p:extLst>
      <p:ext uri="{BB962C8B-B14F-4D97-AF65-F5344CB8AC3E}">
        <p14:creationId xmlns:p14="http://schemas.microsoft.com/office/powerpoint/2010/main" val="3977924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Generating requirements</a:t>
            </a:r>
          </a:p>
        </p:txBody>
      </p:sp>
      <p:sp>
        <p:nvSpPr>
          <p:cNvPr id="3" name="Text Placeholder 2">
            <a:extLst>
              <a:ext uri="{FF2B5EF4-FFF2-40B4-BE49-F238E27FC236}">
                <a16:creationId xmlns:a16="http://schemas.microsoft.com/office/drawing/2014/main" id="{F064BAEB-3F92-D1AE-0D90-C420ED2542DE}"/>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7" r="20889"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1D7B3-C994-A89E-CF19-965631AF078F}"/>
              </a:ext>
            </a:extLst>
          </p:cNvPr>
          <p:cNvPicPr>
            <a:picLocks noChangeAspect="1"/>
          </p:cNvPicPr>
          <p:nvPr/>
        </p:nvPicPr>
        <p:blipFill rotWithShape="1">
          <a:blip r:embed="rId3">
            <a:alphaModFix amt="40000"/>
          </a:blip>
          <a:srcRect t="18741" b="25009"/>
          <a:stretch/>
        </p:blipFill>
        <p:spPr>
          <a:xfrm>
            <a:off x="20" y="10"/>
            <a:ext cx="12191980" cy="6857990"/>
          </a:xfrm>
          <a:prstGeom prst="rect">
            <a:avLst/>
          </a:prstGeom>
        </p:spPr>
      </p:pic>
      <p:sp>
        <p:nvSpPr>
          <p:cNvPr id="2" name="Title 1">
            <a:extLst>
              <a:ext uri="{FF2B5EF4-FFF2-40B4-BE49-F238E27FC236}">
                <a16:creationId xmlns:a16="http://schemas.microsoft.com/office/drawing/2014/main" id="{8DA37B91-6151-7618-677F-619A4C395CE6}"/>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Who makes software?</a:t>
            </a:r>
          </a:p>
        </p:txBody>
      </p:sp>
      <p:sp>
        <p:nvSpPr>
          <p:cNvPr id="3" name="Text Placeholder 2">
            <a:extLst>
              <a:ext uri="{FF2B5EF4-FFF2-40B4-BE49-F238E27FC236}">
                <a16:creationId xmlns:a16="http://schemas.microsoft.com/office/drawing/2014/main" id="{82E6FA26-DDE8-B023-2CEC-5647ECEE216E}"/>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p>
        </p:txBody>
      </p:sp>
    </p:spTree>
    <p:extLst>
      <p:ext uri="{BB962C8B-B14F-4D97-AF65-F5344CB8AC3E}">
        <p14:creationId xmlns:p14="http://schemas.microsoft.com/office/powerpoint/2010/main" val="88950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a:bodyPr>
          <a:lstStyle/>
          <a:p>
            <a:r>
              <a:rPr lang="en-US" dirty="0">
                <a:solidFill>
                  <a:srgbClr val="FFFFFF"/>
                </a:solidFill>
              </a:rPr>
              <a:t>Does the code work as expected?</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a:t>
            </a:r>
            <a:r>
              <a:rPr lang="en-US">
                <a:solidFill>
                  <a:srgbClr val="FFFFFF"/>
                </a:solidFill>
              </a:rPr>
              <a:t>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2231136" y="964692"/>
            <a:ext cx="7729728" cy="1188720"/>
          </a:xfrm>
        </p:spPr>
        <p:txBody>
          <a:bodyPr>
            <a:normAutofit/>
          </a:bodyPr>
          <a:lstStyle/>
          <a:p>
            <a:r>
              <a:rPr lang="en-US" dirty="0"/>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402371336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Review Day 2</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A46A-1DA7-6A0F-128C-ED81E9BEE911}"/>
              </a:ext>
            </a:extLst>
          </p:cNvPr>
          <p:cNvSpPr>
            <a:spLocks noGrp="1"/>
          </p:cNvSpPr>
          <p:nvPr>
            <p:ph type="title"/>
          </p:nvPr>
        </p:nvSpPr>
        <p:spPr/>
        <p:txBody>
          <a:bodyPr/>
          <a:lstStyle/>
          <a:p>
            <a:r>
              <a:rPr lang="en-US" dirty="0"/>
              <a:t>What is programming?</a:t>
            </a:r>
          </a:p>
        </p:txBody>
      </p:sp>
    </p:spTree>
    <p:extLst>
      <p:ext uri="{BB962C8B-B14F-4D97-AF65-F5344CB8AC3E}">
        <p14:creationId xmlns:p14="http://schemas.microsoft.com/office/powerpoint/2010/main" val="384572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Artificial hands reaching out">
            <a:extLst>
              <a:ext uri="{FF2B5EF4-FFF2-40B4-BE49-F238E27FC236}">
                <a16:creationId xmlns:a16="http://schemas.microsoft.com/office/drawing/2014/main" id="{A36DAEF4-EF4A-C27F-3284-4E759BC5356C}"/>
              </a:ext>
            </a:extLst>
          </p:cNvPr>
          <p:cNvPicPr>
            <a:picLocks noChangeAspect="1"/>
          </p:cNvPicPr>
          <p:nvPr/>
        </p:nvPicPr>
        <p:blipFill rotWithShape="1">
          <a:blip r:embed="rId3"/>
          <a:srcRect t="9020"/>
          <a:stretch/>
        </p:blipFill>
        <p:spPr>
          <a:xfrm>
            <a:off x="20" y="10"/>
            <a:ext cx="12191980" cy="4242806"/>
          </a:xfrm>
          <a:prstGeom prst="rect">
            <a:avLst/>
          </a:prstGeom>
        </p:spPr>
      </p:pic>
      <p:sp>
        <p:nvSpPr>
          <p:cNvPr id="2" name="Title 1">
            <a:extLst>
              <a:ext uri="{FF2B5EF4-FFF2-40B4-BE49-F238E27FC236}">
                <a16:creationId xmlns:a16="http://schemas.microsoft.com/office/drawing/2014/main" id="{7BA65D50-21B2-383A-4CD7-1511012E5F10}"/>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3800"/>
              <a:t>Manual vs. automation</a:t>
            </a:r>
          </a:p>
        </p:txBody>
      </p:sp>
    </p:spTree>
    <p:extLst>
      <p:ext uri="{BB962C8B-B14F-4D97-AF65-F5344CB8AC3E}">
        <p14:creationId xmlns:p14="http://schemas.microsoft.com/office/powerpoint/2010/main" val="1625938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D65E4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apidsave.com_skillfully_cutting_this_watermelons_peel_off-r08t6s758a591" descr="A person in a mask and gloves cutting a watermelon&#10;&#10;Description automatically generated with medium confidence">
            <a:hlinkClick r:id="" action="ppaction://media"/>
            <a:extLst>
              <a:ext uri="{FF2B5EF4-FFF2-40B4-BE49-F238E27FC236}">
                <a16:creationId xmlns:a16="http://schemas.microsoft.com/office/drawing/2014/main" id="{4CF4BFD4-5EA3-24DF-1201-CDCC09332C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8735" y="1288923"/>
            <a:ext cx="2314529" cy="4133088"/>
          </a:xfrm>
          <a:prstGeom prst="rect">
            <a:avLst/>
          </a:prstGeom>
        </p:spPr>
      </p:pic>
    </p:spTree>
    <p:extLst>
      <p:ext uri="{BB962C8B-B14F-4D97-AF65-F5344CB8AC3E}">
        <p14:creationId xmlns:p14="http://schemas.microsoft.com/office/powerpoint/2010/main" val="15545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green&#10;&#10;Description automatically generated">
            <a:extLst>
              <a:ext uri="{FF2B5EF4-FFF2-40B4-BE49-F238E27FC236}">
                <a16:creationId xmlns:a16="http://schemas.microsoft.com/office/drawing/2014/main" id="{0C39C174-8693-4C6E-AC30-1A6821539E78}"/>
              </a:ext>
            </a:extLst>
          </p:cNvPr>
          <p:cNvPicPr>
            <a:picLocks noChangeAspect="1"/>
          </p:cNvPicPr>
          <p:nvPr/>
        </p:nvPicPr>
        <p:blipFill>
          <a:blip r:embed="rId2"/>
          <a:stretch>
            <a:fillRect/>
          </a:stretch>
        </p:blipFill>
        <p:spPr>
          <a:xfrm>
            <a:off x="3981450" y="2238375"/>
            <a:ext cx="4229100" cy="2381250"/>
          </a:xfrm>
          <a:prstGeom prst="rect">
            <a:avLst/>
          </a:prstGeom>
        </p:spPr>
      </p:pic>
    </p:spTree>
    <p:extLst>
      <p:ext uri="{BB962C8B-B14F-4D97-AF65-F5344CB8AC3E}">
        <p14:creationId xmlns:p14="http://schemas.microsoft.com/office/powerpoint/2010/main" val="2514804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515</TotalTime>
  <Words>848</Words>
  <Application>Microsoft Office PowerPoint</Application>
  <PresentationFormat>Widescreen</PresentationFormat>
  <Paragraphs>90</Paragraphs>
  <Slides>36</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Gill Sans MT</vt:lpstr>
      <vt:lpstr>Parcel</vt:lpstr>
      <vt:lpstr>Introduction to Software Business Product management</vt:lpstr>
      <vt:lpstr>Day 1 recap</vt:lpstr>
      <vt:lpstr>Question or clarifications?</vt:lpstr>
      <vt:lpstr>What is programming?</vt:lpstr>
      <vt:lpstr>Manual vs. automation</vt:lpstr>
      <vt:lpstr>PowerPoint Presentation</vt:lpstr>
      <vt:lpstr>PowerPoint Presentation</vt:lpstr>
      <vt:lpstr>Process flowchart</vt:lpstr>
      <vt:lpstr>“Pseudo”code</vt:lpstr>
      <vt:lpstr>Pseudocode example</vt:lpstr>
      <vt:lpstr>Loops</vt:lpstr>
      <vt:lpstr>If/Then loops</vt:lpstr>
      <vt:lpstr>For loops</vt:lpstr>
      <vt:lpstr>While loops</vt:lpstr>
      <vt:lpstr>Nested Loops</vt:lpstr>
      <vt:lpstr>Case statements</vt:lpstr>
      <vt:lpstr>How Does an App get made?</vt:lpstr>
      <vt:lpstr>Modern software development concepts</vt:lpstr>
      <vt:lpstr>Why would we make an app?</vt:lpstr>
      <vt:lpstr>How do we build a quality app?</vt:lpstr>
      <vt:lpstr>What is the problem?</vt:lpstr>
      <vt:lpstr>syntheszing a solution</vt:lpstr>
      <vt:lpstr>Generating requirements</vt:lpstr>
      <vt:lpstr>Who makes software?</vt:lpstr>
      <vt:lpstr>Leaders &amp; managers</vt:lpstr>
      <vt:lpstr>Developers</vt:lpstr>
      <vt:lpstr>Separation of duties</vt:lpstr>
      <vt:lpstr>10 minute break</vt:lpstr>
      <vt:lpstr>Testing</vt:lpstr>
      <vt:lpstr>Code distribution</vt:lpstr>
      <vt:lpstr>Problem discovery</vt:lpstr>
      <vt:lpstr>Who are our users?</vt:lpstr>
      <vt:lpstr>Supporting those customers</vt:lpstr>
      <vt:lpstr>Questions?</vt:lpstr>
      <vt:lpstr>Review Day 2</vt:lpstr>
      <vt:lpstr>Preview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2023-05-17T18:11:34Z</dcterms:modified>
</cp:coreProperties>
</file>